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E1118-4824-4E41-AE0D-1D28379D74F7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4256D-116E-4A80-862E-890A16995A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256D-116E-4A80-862E-890A16995A0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D8EDA-13B0-4611-B80B-2B7DC2C82932}" type="datetimeFigureOut">
              <a:rPr lang="en-US" smtClean="0"/>
              <a:t>10/7/2010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AFFFB-4873-491C-A910-B6C5FBCEBA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user/JenniferLopezVEVO?blend=2&amp;ob=1#p/u/13/5dnTLx4XQD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izekgzzCi6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ast_Harle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HISPANICS IN THE USA</a:t>
            </a:r>
            <a:endParaRPr lang="en-US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PAGE 108 INTERNATIONAL FOCUS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Which</a:t>
            </a:r>
            <a:r>
              <a:rPr lang="nb-NO" dirty="0" smtClean="0"/>
              <a:t> </a:t>
            </a:r>
            <a:r>
              <a:rPr lang="nb-NO" dirty="0" err="1" smtClean="0"/>
              <a:t>three</a:t>
            </a:r>
            <a:r>
              <a:rPr lang="nb-NO" dirty="0" smtClean="0"/>
              <a:t> </a:t>
            </a:r>
            <a:r>
              <a:rPr lang="nb-NO" dirty="0" err="1" smtClean="0"/>
              <a:t>main</a:t>
            </a:r>
            <a:r>
              <a:rPr lang="nb-NO" dirty="0" smtClean="0"/>
              <a:t> </a:t>
            </a:r>
            <a:r>
              <a:rPr lang="nb-NO" dirty="0" err="1" smtClean="0"/>
              <a:t>groups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there</a:t>
            </a:r>
            <a:r>
              <a:rPr lang="nb-NO" dirty="0" smtClean="0"/>
              <a:t>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b-NO" dirty="0" err="1" smtClean="0"/>
              <a:t>Mexican</a:t>
            </a:r>
            <a:r>
              <a:rPr lang="nb-NO" dirty="0" smtClean="0"/>
              <a:t> Americans / </a:t>
            </a:r>
            <a:r>
              <a:rPr lang="nb-NO" dirty="0" err="1" smtClean="0"/>
              <a:t>Chicanos</a:t>
            </a:r>
            <a:endParaRPr lang="nb-NO" dirty="0" smtClean="0"/>
          </a:p>
          <a:p>
            <a:pPr marL="514350" indent="-514350">
              <a:buFont typeface="+mj-lt"/>
              <a:buAutoNum type="arabicPeriod"/>
            </a:pPr>
            <a:r>
              <a:rPr lang="nb-NO" dirty="0" smtClean="0"/>
              <a:t>Puerto </a:t>
            </a:r>
            <a:r>
              <a:rPr lang="nb-NO" dirty="0" err="1" smtClean="0"/>
              <a:t>Ricans</a:t>
            </a:r>
            <a:r>
              <a:rPr lang="nb-NO" dirty="0" smtClean="0"/>
              <a:t>/ </a:t>
            </a:r>
            <a:r>
              <a:rPr lang="nb-NO" dirty="0" err="1" smtClean="0"/>
              <a:t>Dominicans</a:t>
            </a:r>
            <a:endParaRPr lang="nb-NO" dirty="0" smtClean="0"/>
          </a:p>
          <a:p>
            <a:pPr marL="514350" indent="-514350">
              <a:buFont typeface="+mj-lt"/>
              <a:buAutoNum type="arabicPeriod"/>
            </a:pPr>
            <a:r>
              <a:rPr lang="nb-NO" dirty="0" err="1" smtClean="0"/>
              <a:t>Cuban</a:t>
            </a:r>
            <a:r>
              <a:rPr lang="nb-NO" dirty="0" smtClean="0"/>
              <a:t> Americans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Mexican</a:t>
            </a:r>
            <a:r>
              <a:rPr lang="nb-NO" dirty="0" smtClean="0"/>
              <a:t> Americans  </a:t>
            </a:r>
            <a:r>
              <a:rPr lang="nb-NO" dirty="0" err="1" smtClean="0"/>
              <a:t>Chicanos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Number</a:t>
            </a:r>
            <a:endParaRPr lang="nb-NO" dirty="0" smtClean="0"/>
          </a:p>
          <a:p>
            <a:r>
              <a:rPr lang="nb-NO" dirty="0" smtClean="0"/>
              <a:t>Two </a:t>
            </a:r>
            <a:r>
              <a:rPr lang="nb-NO" dirty="0" err="1" smtClean="0"/>
              <a:t>thirds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all </a:t>
            </a:r>
            <a:r>
              <a:rPr lang="nb-NO" dirty="0" err="1" smtClean="0"/>
              <a:t>Hispanics</a:t>
            </a:r>
            <a:endParaRPr lang="nb-NO" dirty="0" smtClean="0"/>
          </a:p>
          <a:p>
            <a:r>
              <a:rPr lang="nb-NO" dirty="0" smtClean="0"/>
              <a:t>Main settlement</a:t>
            </a:r>
          </a:p>
          <a:p>
            <a:r>
              <a:rPr lang="nb-NO" dirty="0" smtClean="0"/>
              <a:t>In </a:t>
            </a:r>
            <a:r>
              <a:rPr lang="nb-NO" dirty="0" err="1" smtClean="0"/>
              <a:t>the</a:t>
            </a:r>
            <a:r>
              <a:rPr lang="nb-NO" dirty="0" smtClean="0"/>
              <a:t>  South Western </a:t>
            </a:r>
            <a:r>
              <a:rPr lang="nb-NO" dirty="0" err="1" smtClean="0"/>
              <a:t>states-</a:t>
            </a:r>
            <a:r>
              <a:rPr lang="nb-NO" dirty="0" smtClean="0"/>
              <a:t> Texas to California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Puerto </a:t>
            </a:r>
            <a:r>
              <a:rPr lang="nb-NO" dirty="0" err="1" smtClean="0"/>
              <a:t>Ricans</a:t>
            </a:r>
            <a:r>
              <a:rPr lang="nb-NO" dirty="0" smtClean="0"/>
              <a:t> and </a:t>
            </a:r>
            <a:r>
              <a:rPr lang="nb-NO" dirty="0" err="1" smtClean="0"/>
              <a:t>Dominicans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Number</a:t>
            </a:r>
            <a:endParaRPr lang="nb-NO" dirty="0" smtClean="0"/>
          </a:p>
          <a:p>
            <a:r>
              <a:rPr lang="nb-NO" dirty="0" smtClean="0"/>
              <a:t>The </a:t>
            </a:r>
            <a:r>
              <a:rPr lang="nb-NO" dirty="0" err="1" smtClean="0"/>
              <a:t>second</a:t>
            </a:r>
            <a:r>
              <a:rPr lang="nb-NO" dirty="0" smtClean="0"/>
              <a:t> </a:t>
            </a:r>
            <a:r>
              <a:rPr lang="nb-NO" dirty="0" err="1" smtClean="0"/>
              <a:t>largest</a:t>
            </a:r>
            <a:r>
              <a:rPr lang="nb-NO" dirty="0" smtClean="0"/>
              <a:t> </a:t>
            </a:r>
            <a:r>
              <a:rPr lang="nb-NO" dirty="0" err="1" smtClean="0"/>
              <a:t>group</a:t>
            </a:r>
            <a:endParaRPr lang="nb-NO" dirty="0" smtClean="0"/>
          </a:p>
          <a:p>
            <a:r>
              <a:rPr lang="nb-NO" dirty="0" err="1" smtClean="0"/>
              <a:t>Where</a:t>
            </a:r>
            <a:r>
              <a:rPr lang="nb-NO" dirty="0" smtClean="0"/>
              <a:t> have </a:t>
            </a:r>
            <a:r>
              <a:rPr lang="nb-NO" dirty="0" err="1" smtClean="0"/>
              <a:t>they</a:t>
            </a:r>
            <a:r>
              <a:rPr lang="nb-NO" dirty="0" smtClean="0"/>
              <a:t> </a:t>
            </a:r>
            <a:r>
              <a:rPr lang="nb-NO" dirty="0" err="1" smtClean="0"/>
              <a:t>settled</a:t>
            </a:r>
            <a:r>
              <a:rPr lang="nb-NO" dirty="0" smtClean="0"/>
              <a:t>?</a:t>
            </a:r>
          </a:p>
          <a:p>
            <a:r>
              <a:rPr lang="nb-NO" dirty="0" smtClean="0"/>
              <a:t>In </a:t>
            </a:r>
            <a:r>
              <a:rPr lang="nb-NO" dirty="0" err="1" smtClean="0"/>
              <a:t>the</a:t>
            </a:r>
            <a:r>
              <a:rPr lang="nb-NO" dirty="0" smtClean="0"/>
              <a:t> East </a:t>
            </a:r>
            <a:r>
              <a:rPr lang="nb-NO" dirty="0" err="1" smtClean="0"/>
              <a:t>Coast</a:t>
            </a:r>
            <a:r>
              <a:rPr lang="nb-NO" dirty="0" smtClean="0"/>
              <a:t> </a:t>
            </a:r>
            <a:r>
              <a:rPr lang="nb-NO" dirty="0" err="1" smtClean="0"/>
              <a:t>inner</a:t>
            </a:r>
            <a:r>
              <a:rPr lang="nb-NO" dirty="0" smtClean="0"/>
              <a:t> </a:t>
            </a:r>
            <a:r>
              <a:rPr lang="nb-NO" dirty="0" err="1" smtClean="0"/>
              <a:t>cities</a:t>
            </a:r>
            <a:endParaRPr lang="nb-NO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</a:t>
            </a:r>
            <a:r>
              <a:rPr lang="nb-NO" dirty="0" err="1" smtClean="0"/>
              <a:t>Cuban</a:t>
            </a:r>
            <a:r>
              <a:rPr lang="nb-NO" dirty="0" smtClean="0"/>
              <a:t> Americans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 err="1" smtClean="0"/>
              <a:t>Number</a:t>
            </a:r>
            <a:endParaRPr lang="nb-NO" dirty="0" smtClean="0"/>
          </a:p>
          <a:p>
            <a:r>
              <a:rPr lang="nb-NO" dirty="0" smtClean="0"/>
              <a:t>The </a:t>
            </a:r>
            <a:r>
              <a:rPr lang="nb-NO" dirty="0" err="1" smtClean="0"/>
              <a:t>third</a:t>
            </a:r>
            <a:r>
              <a:rPr lang="nb-NO" dirty="0" smtClean="0"/>
              <a:t> </a:t>
            </a:r>
            <a:r>
              <a:rPr lang="nb-NO" dirty="0" err="1" smtClean="0"/>
              <a:t>largest</a:t>
            </a:r>
            <a:r>
              <a:rPr lang="nb-NO" dirty="0" smtClean="0"/>
              <a:t> </a:t>
            </a:r>
            <a:r>
              <a:rPr lang="nb-NO" dirty="0" err="1" smtClean="0"/>
              <a:t>group</a:t>
            </a:r>
            <a:endParaRPr lang="nb-NO" dirty="0" smtClean="0"/>
          </a:p>
          <a:p>
            <a:r>
              <a:rPr lang="nb-NO" dirty="0" smtClean="0"/>
              <a:t>Settlement?</a:t>
            </a:r>
          </a:p>
          <a:p>
            <a:r>
              <a:rPr lang="nb-NO" dirty="0" smtClean="0"/>
              <a:t>Southern Florida</a:t>
            </a:r>
          </a:p>
          <a:p>
            <a:r>
              <a:rPr lang="nb-NO" dirty="0" smtClean="0"/>
              <a:t>Social status?</a:t>
            </a:r>
          </a:p>
          <a:p>
            <a:r>
              <a:rPr lang="nb-NO" dirty="0" smtClean="0"/>
              <a:t>An </a:t>
            </a:r>
            <a:r>
              <a:rPr lang="nb-NO" dirty="0" err="1" smtClean="0"/>
              <a:t>influential</a:t>
            </a:r>
            <a:r>
              <a:rPr lang="nb-NO" dirty="0" smtClean="0"/>
              <a:t> </a:t>
            </a:r>
            <a:r>
              <a:rPr lang="nb-NO" dirty="0" err="1" smtClean="0"/>
              <a:t>minority</a:t>
            </a:r>
            <a:r>
              <a:rPr lang="nb-NO" dirty="0" smtClean="0"/>
              <a:t> </a:t>
            </a:r>
            <a:r>
              <a:rPr lang="nb-NO" dirty="0" err="1" smtClean="0"/>
              <a:t>group</a:t>
            </a:r>
            <a:r>
              <a:rPr lang="nb-NO" dirty="0" smtClean="0"/>
              <a:t> in </a:t>
            </a:r>
            <a:r>
              <a:rPr lang="nb-NO" dirty="0" err="1" smtClean="0"/>
              <a:t>their</a:t>
            </a:r>
            <a:r>
              <a:rPr lang="nb-NO" dirty="0" smtClean="0"/>
              <a:t> area</a:t>
            </a:r>
          </a:p>
          <a:p>
            <a:r>
              <a:rPr lang="nb-NO" dirty="0" err="1" smtClean="0"/>
              <a:t>They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often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well</a:t>
            </a:r>
            <a:r>
              <a:rPr lang="nb-NO" dirty="0" smtClean="0"/>
              <a:t> </a:t>
            </a:r>
            <a:r>
              <a:rPr lang="nb-NO" dirty="0" err="1" smtClean="0"/>
              <a:t>educated</a:t>
            </a:r>
            <a:r>
              <a:rPr lang="nb-NO" dirty="0" smtClean="0"/>
              <a:t> , </a:t>
            </a:r>
          </a:p>
          <a:p>
            <a:r>
              <a:rPr lang="nb-NO" dirty="0" err="1" smtClean="0"/>
              <a:t>politically</a:t>
            </a:r>
            <a:r>
              <a:rPr lang="nb-NO" dirty="0" smtClean="0"/>
              <a:t> </a:t>
            </a:r>
            <a:r>
              <a:rPr lang="nb-NO" dirty="0" err="1" smtClean="0"/>
              <a:t>conservative</a:t>
            </a:r>
            <a:r>
              <a:rPr lang="nb-NO" dirty="0" smtClean="0"/>
              <a:t> and </a:t>
            </a:r>
          </a:p>
          <a:p>
            <a:r>
              <a:rPr lang="nb-NO" dirty="0" smtClean="0"/>
              <a:t> </a:t>
            </a:r>
            <a:r>
              <a:rPr lang="nb-NO" dirty="0" err="1" smtClean="0"/>
              <a:t>belong</a:t>
            </a:r>
            <a:r>
              <a:rPr lang="nb-NO" dirty="0" smtClean="0"/>
              <a:t> to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middle</a:t>
            </a:r>
            <a:r>
              <a:rPr lang="nb-NO" dirty="0" smtClean="0"/>
              <a:t> </a:t>
            </a:r>
            <a:r>
              <a:rPr lang="nb-NO" dirty="0" err="1" smtClean="0"/>
              <a:t>class</a:t>
            </a:r>
            <a:endParaRPr lang="nb-NO" dirty="0" smtClean="0"/>
          </a:p>
          <a:p>
            <a:endParaRPr lang="nb-NO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Hispanics</a:t>
            </a:r>
            <a:r>
              <a:rPr lang="nb-NO" dirty="0" smtClean="0"/>
              <a:t> and </a:t>
            </a:r>
            <a:r>
              <a:rPr lang="nb-NO" dirty="0" err="1" smtClean="0"/>
              <a:t>social</a:t>
            </a:r>
            <a:r>
              <a:rPr lang="nb-NO" dirty="0" smtClean="0"/>
              <a:t> status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The </a:t>
            </a:r>
            <a:r>
              <a:rPr lang="nb-NO" dirty="0" err="1" smtClean="0"/>
              <a:t>majority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less </a:t>
            </a:r>
            <a:r>
              <a:rPr lang="nb-NO" dirty="0" err="1" smtClean="0"/>
              <a:t>well</a:t>
            </a:r>
            <a:r>
              <a:rPr lang="nb-NO" dirty="0" smtClean="0"/>
              <a:t> off and less </a:t>
            </a:r>
            <a:r>
              <a:rPr lang="nb-NO" dirty="0" err="1" smtClean="0"/>
              <a:t>well</a:t>
            </a:r>
            <a:r>
              <a:rPr lang="nb-NO" dirty="0" smtClean="0"/>
              <a:t> </a:t>
            </a:r>
            <a:r>
              <a:rPr lang="nb-NO" dirty="0" err="1" smtClean="0"/>
              <a:t>educated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other</a:t>
            </a:r>
            <a:r>
              <a:rPr lang="nb-NO" dirty="0" smtClean="0"/>
              <a:t> </a:t>
            </a:r>
            <a:r>
              <a:rPr lang="nb-NO" dirty="0" err="1" smtClean="0"/>
              <a:t>groups</a:t>
            </a:r>
            <a:endParaRPr lang="nb-NO" dirty="0" smtClean="0"/>
          </a:p>
          <a:p>
            <a:r>
              <a:rPr lang="nb-NO" dirty="0" err="1" smtClean="0"/>
              <a:t>They</a:t>
            </a:r>
            <a:r>
              <a:rPr lang="nb-NO" dirty="0" smtClean="0"/>
              <a:t> </a:t>
            </a:r>
            <a:r>
              <a:rPr lang="nb-NO" dirty="0" err="1" smtClean="0"/>
              <a:t>speak</a:t>
            </a:r>
            <a:r>
              <a:rPr lang="nb-NO" dirty="0" smtClean="0"/>
              <a:t> </a:t>
            </a:r>
            <a:r>
              <a:rPr lang="nb-NO" dirty="0" err="1" smtClean="0"/>
              <a:t>English</a:t>
            </a:r>
            <a:r>
              <a:rPr lang="nb-NO" dirty="0" smtClean="0"/>
              <a:t> </a:t>
            </a:r>
            <a:r>
              <a:rPr lang="nb-NO" dirty="0" err="1" smtClean="0"/>
              <a:t>poorly</a:t>
            </a:r>
            <a:endParaRPr lang="nb-NO" dirty="0" smtClean="0"/>
          </a:p>
          <a:p>
            <a:r>
              <a:rPr lang="nb-NO" dirty="0" err="1" smtClean="0"/>
              <a:t>High</a:t>
            </a:r>
            <a:r>
              <a:rPr lang="nb-NO" dirty="0" smtClean="0"/>
              <a:t> </a:t>
            </a:r>
            <a:r>
              <a:rPr lang="nb-NO" dirty="0" err="1" smtClean="0"/>
              <a:t>school</a:t>
            </a:r>
            <a:r>
              <a:rPr lang="nb-NO" dirty="0" smtClean="0"/>
              <a:t> </a:t>
            </a:r>
            <a:r>
              <a:rPr lang="nb-NO" dirty="0" err="1" smtClean="0"/>
              <a:t>dropouts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abundant</a:t>
            </a:r>
          </a:p>
          <a:p>
            <a:r>
              <a:rPr lang="nb-NO" dirty="0" err="1" smtClean="0"/>
              <a:t>Employment</a:t>
            </a:r>
            <a:r>
              <a:rPr lang="nb-NO" dirty="0" smtClean="0"/>
              <a:t>: </a:t>
            </a:r>
          </a:p>
          <a:p>
            <a:r>
              <a:rPr lang="nb-NO" dirty="0" err="1" smtClean="0"/>
              <a:t>Migrant</a:t>
            </a:r>
            <a:r>
              <a:rPr lang="nb-NO" dirty="0" smtClean="0"/>
              <a:t> farm </a:t>
            </a:r>
            <a:r>
              <a:rPr lang="nb-NO" dirty="0" err="1" smtClean="0"/>
              <a:t>workers</a:t>
            </a:r>
            <a:endParaRPr lang="nb-NO" dirty="0" smtClean="0"/>
          </a:p>
          <a:p>
            <a:r>
              <a:rPr lang="nb-NO" dirty="0" err="1" smtClean="0"/>
              <a:t>Low</a:t>
            </a:r>
            <a:r>
              <a:rPr lang="nb-NO" dirty="0" smtClean="0"/>
              <a:t> </a:t>
            </a:r>
            <a:r>
              <a:rPr lang="nb-NO" dirty="0" err="1" smtClean="0"/>
              <a:t>paid</a:t>
            </a:r>
            <a:r>
              <a:rPr lang="nb-NO" dirty="0" smtClean="0"/>
              <a:t> service </a:t>
            </a:r>
            <a:r>
              <a:rPr lang="nb-NO" dirty="0" err="1" smtClean="0"/>
              <a:t>jobs</a:t>
            </a:r>
            <a:endParaRPr lang="nb-NO" dirty="0" smtClean="0"/>
          </a:p>
          <a:p>
            <a:r>
              <a:rPr lang="nb-NO" dirty="0" err="1" smtClean="0"/>
              <a:t>Many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illegal immigrants and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shamelessly</a:t>
            </a:r>
            <a:r>
              <a:rPr lang="nb-NO" dirty="0" smtClean="0"/>
              <a:t> </a:t>
            </a:r>
            <a:r>
              <a:rPr lang="nb-NO" dirty="0" err="1" smtClean="0"/>
              <a:t>exploited</a:t>
            </a:r>
            <a:r>
              <a:rPr lang="nb-NO" dirty="0" smtClean="0"/>
              <a:t> and have </a:t>
            </a:r>
            <a:r>
              <a:rPr lang="nb-NO" dirty="0" err="1" smtClean="0"/>
              <a:t>no</a:t>
            </a:r>
            <a:r>
              <a:rPr lang="nb-NO" dirty="0" smtClean="0"/>
              <a:t>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Hispanic</a:t>
            </a:r>
            <a:r>
              <a:rPr lang="nb-NO" dirty="0" smtClean="0"/>
              <a:t> </a:t>
            </a:r>
            <a:r>
              <a:rPr lang="nb-NO" dirty="0" err="1" smtClean="0"/>
              <a:t>cultural</a:t>
            </a:r>
            <a:r>
              <a:rPr lang="nb-NO" dirty="0" smtClean="0"/>
              <a:t> </a:t>
            </a:r>
            <a:r>
              <a:rPr lang="nb-NO" dirty="0" err="1" smtClean="0"/>
              <a:t>heritage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A </a:t>
            </a:r>
            <a:r>
              <a:rPr lang="nb-NO" dirty="0" err="1" smtClean="0"/>
              <a:t>growing</a:t>
            </a:r>
            <a:r>
              <a:rPr lang="nb-NO" dirty="0" smtClean="0"/>
              <a:t> </a:t>
            </a:r>
            <a:r>
              <a:rPr lang="nb-NO" dirty="0" err="1" smtClean="0"/>
              <a:t>sense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pride</a:t>
            </a:r>
            <a:r>
              <a:rPr lang="nb-NO" dirty="0" smtClean="0"/>
              <a:t> 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Reasons</a:t>
            </a:r>
            <a:r>
              <a:rPr lang="nb-NO" dirty="0" smtClean="0"/>
              <a:t> for </a:t>
            </a:r>
            <a:r>
              <a:rPr lang="nb-NO" dirty="0" err="1" smtClean="0"/>
              <a:t>this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Many</a:t>
            </a:r>
            <a:r>
              <a:rPr lang="nb-NO" dirty="0" smtClean="0"/>
              <a:t> have </a:t>
            </a:r>
            <a:r>
              <a:rPr lang="nb-NO" dirty="0" err="1" smtClean="0"/>
              <a:t>bee</a:t>
            </a:r>
            <a:r>
              <a:rPr lang="nb-NO" dirty="0" smtClean="0"/>
              <a:t> </a:t>
            </a:r>
            <a:r>
              <a:rPr lang="nb-NO" dirty="0" err="1" smtClean="0"/>
              <a:t>successful</a:t>
            </a:r>
            <a:r>
              <a:rPr lang="nb-NO" dirty="0" smtClean="0"/>
              <a:t> in </a:t>
            </a:r>
            <a:r>
              <a:rPr lang="nb-NO" dirty="0" err="1" smtClean="0"/>
              <a:t>their</a:t>
            </a:r>
            <a:r>
              <a:rPr lang="nb-NO" dirty="0" smtClean="0"/>
              <a:t> </a:t>
            </a:r>
            <a:r>
              <a:rPr lang="nb-NO" dirty="0" err="1" smtClean="0"/>
              <a:t>field</a:t>
            </a:r>
            <a:r>
              <a:rPr lang="nb-NO" dirty="0" smtClean="0"/>
              <a:t>, </a:t>
            </a:r>
            <a:r>
              <a:rPr lang="nb-NO" dirty="0" err="1" smtClean="0"/>
              <a:t>such</a:t>
            </a:r>
            <a:r>
              <a:rPr lang="nb-NO" dirty="0" smtClean="0"/>
              <a:t> as astronaut Ellen </a:t>
            </a:r>
            <a:r>
              <a:rPr lang="nb-NO" dirty="0" err="1" smtClean="0"/>
              <a:t>Ochoa</a:t>
            </a:r>
            <a:r>
              <a:rPr lang="nb-NO" dirty="0" smtClean="0"/>
              <a:t>, </a:t>
            </a:r>
            <a:r>
              <a:rPr lang="nb-NO" dirty="0" err="1" smtClean="0"/>
              <a:t>writer</a:t>
            </a:r>
            <a:r>
              <a:rPr lang="nb-NO" dirty="0" smtClean="0"/>
              <a:t> Isabelle </a:t>
            </a:r>
            <a:r>
              <a:rPr lang="nb-NO" dirty="0" err="1" smtClean="0"/>
              <a:t>Allende</a:t>
            </a:r>
            <a:r>
              <a:rPr lang="nb-NO" dirty="0" smtClean="0"/>
              <a:t> , </a:t>
            </a:r>
            <a:r>
              <a:rPr lang="nb-NO" dirty="0" err="1" smtClean="0"/>
              <a:t>Sammy</a:t>
            </a:r>
            <a:r>
              <a:rPr lang="nb-NO" dirty="0" smtClean="0"/>
              <a:t> Sosa (basketball), Jennifer Lopez and  Carlos Santana (</a:t>
            </a:r>
            <a:r>
              <a:rPr lang="nb-NO" dirty="0" err="1" smtClean="0"/>
              <a:t>music</a:t>
            </a:r>
            <a:r>
              <a:rPr lang="nb-NO" dirty="0" smtClean="0"/>
              <a:t>)</a:t>
            </a:r>
          </a:p>
          <a:p>
            <a:r>
              <a:rPr lang="nb-NO" dirty="0" err="1" smtClean="0"/>
              <a:t>Latino</a:t>
            </a:r>
            <a:r>
              <a:rPr lang="nb-NO" dirty="0" smtClean="0"/>
              <a:t> </a:t>
            </a:r>
            <a:r>
              <a:rPr lang="nb-NO" dirty="0" err="1" smtClean="0"/>
              <a:t>music</a:t>
            </a:r>
            <a:r>
              <a:rPr lang="nb-NO" dirty="0" smtClean="0"/>
              <a:t>, </a:t>
            </a:r>
            <a:r>
              <a:rPr lang="nb-NO" dirty="0" err="1" smtClean="0"/>
              <a:t>dance</a:t>
            </a:r>
            <a:r>
              <a:rPr lang="nb-NO" dirty="0" smtClean="0"/>
              <a:t> , </a:t>
            </a:r>
            <a:r>
              <a:rPr lang="nb-NO" dirty="0" err="1" smtClean="0"/>
              <a:t>food</a:t>
            </a:r>
            <a:r>
              <a:rPr lang="nb-NO" dirty="0" smtClean="0"/>
              <a:t> and </a:t>
            </a:r>
            <a:r>
              <a:rPr lang="nb-NO" dirty="0" err="1" smtClean="0"/>
              <a:t>culture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becoming</a:t>
            </a:r>
            <a:r>
              <a:rPr lang="nb-NO" dirty="0" smtClean="0"/>
              <a:t> </a:t>
            </a:r>
            <a:r>
              <a:rPr lang="nb-NO" dirty="0" err="1" smtClean="0"/>
              <a:t>extremely</a:t>
            </a:r>
            <a:r>
              <a:rPr lang="nb-NO" dirty="0" smtClean="0"/>
              <a:t> </a:t>
            </a:r>
            <a:r>
              <a:rPr lang="nb-NO" dirty="0" err="1" smtClean="0"/>
              <a:t>popular</a:t>
            </a:r>
            <a:r>
              <a:rPr lang="nb-NO" dirty="0" smtClean="0"/>
              <a:t> all over </a:t>
            </a:r>
            <a:r>
              <a:rPr lang="nb-NO" dirty="0" err="1" smtClean="0"/>
              <a:t>the</a:t>
            </a:r>
            <a:r>
              <a:rPr lang="nb-NO" dirty="0" smtClean="0"/>
              <a:t>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Famous</a:t>
            </a:r>
            <a:r>
              <a:rPr lang="nb-NO" dirty="0" smtClean="0"/>
              <a:t> </a:t>
            </a:r>
            <a:r>
              <a:rPr lang="nb-NO" dirty="0" err="1" smtClean="0"/>
              <a:t>Hispanics</a:t>
            </a:r>
            <a:r>
              <a:rPr lang="nb-NO" dirty="0" smtClean="0"/>
              <a:t> 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http://www.youtube.com/user/JenniferLopezVEVO?blend=2&amp;ob=1#p/u/13/5dnTLx4XQDI</a:t>
            </a:r>
            <a:endParaRPr lang="en-US" dirty="0" smtClean="0"/>
          </a:p>
          <a:p>
            <a:endParaRPr lang="nb-NO" dirty="0"/>
          </a:p>
          <a:p>
            <a:r>
              <a:rPr lang="en-US" dirty="0" smtClean="0">
                <a:hlinkClick r:id="rId4"/>
              </a:rPr>
              <a:t>http://www.youtube.com/watch?v=izekgzzCi6E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Facts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Spanish</a:t>
            </a:r>
            <a:r>
              <a:rPr lang="nb-NO" dirty="0" smtClean="0"/>
              <a:t> Harlem. </a:t>
            </a:r>
            <a:r>
              <a:rPr lang="nb-NO" dirty="0" err="1" smtClean="0"/>
              <a:t>Wikipedia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/>
              </a:rPr>
              <a:t>http://en.wikipedia.org/wiki/East_Harlem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229</Words>
  <Application>Microsoft Office PowerPoint</Application>
  <PresentationFormat>Skjermfremvisning (4:3)</PresentationFormat>
  <Paragraphs>54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0" baseType="lpstr">
      <vt:lpstr>Office-tema</vt:lpstr>
      <vt:lpstr>HISPANICS IN THE USA</vt:lpstr>
      <vt:lpstr>Which three main groups are there?</vt:lpstr>
      <vt:lpstr>Mexican Americans  Chicanos</vt:lpstr>
      <vt:lpstr>Puerto Ricans and Dominicans</vt:lpstr>
      <vt:lpstr>The Cuban Americans</vt:lpstr>
      <vt:lpstr>Hispanics and social status</vt:lpstr>
      <vt:lpstr>Hispanic cultural heritage A growing sense of pride </vt:lpstr>
      <vt:lpstr>Famous Hispanics </vt:lpstr>
      <vt:lpstr>Facts on Spanish Harlem. Wikipedia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HISPANICS IN THE USA</dc:title>
  <dc:creator>Valued Acer Customer</dc:creator>
  <cp:lastModifiedBy>Valued Acer Customer</cp:lastModifiedBy>
  <cp:revision>7</cp:revision>
  <dcterms:created xsi:type="dcterms:W3CDTF">2010-10-07T09:42:39Z</dcterms:created>
  <dcterms:modified xsi:type="dcterms:W3CDTF">2010-10-07T10:19:25Z</dcterms:modified>
</cp:coreProperties>
</file>